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73" r:id="rId11"/>
    <p:sldId id="274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6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6281"/>
  </p:normalViewPr>
  <p:slideViewPr>
    <p:cSldViewPr snapToGrid="0" snapToObjects="1">
      <p:cViewPr varScale="1">
        <p:scale>
          <a:sx n="118" d="100"/>
          <a:sy n="118" d="100"/>
        </p:scale>
        <p:origin x="21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26F18E-E33A-6D2E-1513-01B1F3902A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792FEF-EEBE-9B01-4A53-DD5DE878E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4EE6E2-CC9F-94EA-1016-E49A1562A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CE10E9-837F-2650-EC9D-9DEDD04E0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48CD59-D47D-C82F-CDEE-63F9A884D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5097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2DCF0-8D08-DB13-37A2-9176DC7CF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CF753C-0539-A03D-6E0C-B9B236E99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6F181E-348B-F9C9-F692-8AE2A459A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17BF06-24A0-15A0-2932-53CB37A90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E586A9-D614-4FFE-DA6A-88CA29A1B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4805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1225854-6A47-36A9-FD42-9DAC843707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2DA0C6-57F0-1017-722A-6DE4F7B0DF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746AF2-E1F2-7EB5-5238-85F9B1D89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1696F2-9BA2-D5E3-8BB6-EF233FA13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92758C-8FF9-E243-F807-C89123807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0591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800FB2-E163-E5F8-CB97-18B2C75FC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5176F9-B80F-0DBC-CE35-D9C0BABF1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08AA30-D6D9-A109-A818-62E9ACBA3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649E7B-F279-D9B3-7762-4FD9004D9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E7FEED-F012-6D30-6850-2661698DF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466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E9E353-D3A1-F3C8-FB75-DF4467E76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D09EB7-79D7-A885-ECEA-0F870CFBE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613E8D-FDB7-8336-915C-F42A290B7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95654F-6C3A-FDDB-9BB5-6BF1608F8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4AAE77-1016-C5AE-AB8F-33CB74BA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4765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B7D090-2E09-8162-63D4-5CDFE0A26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9807F3-1F2C-C365-2FAE-98E4ABF610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D0F0733-CF53-BED9-086F-5677F91A0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4BD63E-EEEA-F379-8C11-7215559CE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9CDB0F-64DF-EA8F-3A76-8F1B736A2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BBA3CD-9FCD-DC67-A088-95D5C2C82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432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C34273-E289-B1AD-AD31-EAD2DF047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369F07-7162-AC14-71A9-3AFF324E4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97A4A65-4458-8837-67FD-680135D47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CF20835-DF0E-4742-BA7D-948C6A347B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0F85ED6-2354-D024-74F6-3EC7057D4F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EC04B40-2ED1-FDD8-E425-7F5FA046C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A14251A-7989-A84F-9B9B-DB8A59057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44BDD4-85D8-1D7F-99DA-270C7324F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5087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31F9A8-3E16-2F50-6399-23D579519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47CA676-A2E6-423F-BAFA-F3ED5094F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76A9EAF-9C3E-7C86-8131-E986C5832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F8A4A8-5EAE-5722-583C-D92F655CE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4089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0BEB4A7-5D43-284A-BE6D-FAA4D728B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22FC67-1A5C-9402-29A0-C0CB8E820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F9CFAB-EA87-6826-0C50-511B315E2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969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1F1055-8D84-2B19-07F9-10A8A9E38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6C185F-4720-AE42-C0DC-4B4E06853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66C667-41F1-1920-92BE-A013F5B9E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15E505-E3F3-5681-448F-A74B331B0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A56B4C-8E18-F8A9-EDA8-2F6552C73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5DED01-3946-B26F-1ACC-871111FCA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338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A8D079-62E8-CF99-5399-2E2C3E607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CA8E89-8671-90AE-02A9-C7E7A27E6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335F41-B3EE-B840-AF50-9A1A460F2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470209-6F60-B90B-A415-95E0509E3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5C51EF-CCF2-F67C-A778-A6E1B7F14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9AA1F2-131B-955B-A3B4-5767C67BE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5673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AE8D1FC-BBDF-16D3-66A7-C4913DC5D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520F4E-0F8B-7670-E916-61331183E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8FE8DC-0582-75C3-C186-1731D52E71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8273A-3DD1-0743-AF96-942E0885BB2D}" type="datetimeFigureOut">
              <a:rPr kumimoji="1" lang="zh-CN" altLang="en-US" smtClean="0"/>
              <a:t>2022/10/1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066387-ABAE-6B89-3395-D08FDCB9D9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516566-70F0-56C9-B6B9-B7476B48BD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FFF6A-1570-CC40-8447-0F2CA77C536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9877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84E61E6-8D4F-2E2B-2D07-99CFE7B8F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50" y="1987550"/>
            <a:ext cx="112141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807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09A66A-4CF5-100A-EEAA-64CEC8D70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254000"/>
            <a:ext cx="107696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54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D72500-878E-E8DE-8C7B-5D8D67AC0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" y="406400"/>
            <a:ext cx="108331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02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44579C0-E776-A970-8BE2-592DDEBE3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84150"/>
            <a:ext cx="7696200" cy="648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7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B9E8709-BEC8-0737-744D-7369A9694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800100"/>
            <a:ext cx="109601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079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AFF36B7-4B20-8068-E2AA-50970491C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844550"/>
            <a:ext cx="111252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60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0472CFD-0568-4890-2513-3229476BA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2171700"/>
            <a:ext cx="104140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319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EA4BFED-A1C0-EAE4-DBB4-F16930DC1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806450"/>
            <a:ext cx="100330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163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5FCAC4-329F-2737-6420-FBAC81B7B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0" y="622300"/>
            <a:ext cx="107315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05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43429E1-F4C6-8545-C9F0-9A6AD343D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0" y="673100"/>
            <a:ext cx="101092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222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EF77687-655A-0292-345F-15CC7E91B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0" y="793750"/>
            <a:ext cx="106934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35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D6E4682-E482-1028-19B7-9425A156F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" y="831850"/>
            <a:ext cx="114808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2034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354BC1C-E832-17AA-C8AC-3E351816D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571500"/>
            <a:ext cx="107823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601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E18C72B-2349-A519-F322-CD19EBFA8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0" y="679450"/>
            <a:ext cx="97028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61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6CD780E-9A2D-5E69-B10E-BF467513F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819150"/>
            <a:ext cx="117856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00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D114B46-692D-21A0-FC45-CEF0EA994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508000"/>
            <a:ext cx="115062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04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1979EFE-1819-ACF5-ED8D-231EA5283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50" y="584200"/>
            <a:ext cx="107569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282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1D1D333-AF9B-EC6D-B0AC-A031B9895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228600"/>
            <a:ext cx="63246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563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E1562E5-7597-D1F8-8822-946AA96CD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150" y="406400"/>
            <a:ext cx="77597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394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0510FD2-378D-D0F3-541E-15386FF5D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0" y="1854200"/>
            <a:ext cx="97028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86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4F8B4B4-EAF0-3EEF-011D-555F94753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50" y="533400"/>
            <a:ext cx="108077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605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066C6E1-CEE3-440F-CB36-927D3349C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412750"/>
            <a:ext cx="10795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7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B6822B2-3390-B5BA-6F6F-143AB6989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857250"/>
            <a:ext cx="117602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3691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7CF91D5-0A1C-9C48-CF2B-AD10DE040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533400"/>
            <a:ext cx="106299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1995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C87E36F-C07E-B77B-2493-2824960D3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650" y="552450"/>
            <a:ext cx="89027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523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3101A6B-9AF6-55FF-FBE6-2DAEA4D52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831850"/>
            <a:ext cx="109474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13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42D937-E263-E185-87E5-F1A244D0E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609600"/>
            <a:ext cx="107950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933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E19417E-0A27-EFDE-6ACD-A50E0E843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0" y="450850"/>
            <a:ext cx="10680700" cy="59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768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7E7400A-EAF6-9125-2280-A576AA0F0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838200"/>
            <a:ext cx="109347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944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23A8706-B03C-E81B-BBCF-DB156976D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750" y="82550"/>
            <a:ext cx="80645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022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3E6F2B8-DA87-F1FA-86A4-B02DAAD47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19150"/>
            <a:ext cx="108204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205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01A6406-80E6-9E79-BE56-12A0EB12F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300" y="254000"/>
            <a:ext cx="61214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86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3B731B-BF84-946A-D67C-14B1757DF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550" y="342900"/>
            <a:ext cx="59309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989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E7B1E7C-4805-88B6-8B0A-91F380382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" y="374650"/>
            <a:ext cx="10833100" cy="610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008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Macintosh PowerPoint</Application>
  <PresentationFormat>宽屏</PresentationFormat>
  <Paragraphs>0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2</cp:revision>
  <dcterms:created xsi:type="dcterms:W3CDTF">2022-10-01T08:43:56Z</dcterms:created>
  <dcterms:modified xsi:type="dcterms:W3CDTF">2022-10-01T09:05:33Z</dcterms:modified>
</cp:coreProperties>
</file>

<file path=docProps/thumbnail.jpeg>
</file>